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1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60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89C1"/>
    <a:srgbClr val="2F6891"/>
    <a:srgbClr val="3677A8"/>
    <a:srgbClr val="B1D6E6"/>
    <a:srgbClr val="85BED7"/>
    <a:srgbClr val="B2D6E6"/>
    <a:srgbClr val="3358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94" autoAdjust="0"/>
    <p:restoredTop sz="94660"/>
  </p:normalViewPr>
  <p:slideViewPr>
    <p:cSldViewPr snapToGrid="0">
      <p:cViewPr varScale="1">
        <p:scale>
          <a:sx n="187" d="100"/>
          <a:sy n="187" d="100"/>
        </p:scale>
        <p:origin x="4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6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143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65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89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94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23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27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73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5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9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2018. 5. 9.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64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hyperlink" Target="https://jersey.github.i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2442485" y="2014535"/>
            <a:ext cx="5838758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i="1" dirty="0">
                <a:solidFill>
                  <a:srgbClr val="2F6891"/>
                </a:solidFill>
              </a:rPr>
              <a:t>API SERVER </a:t>
            </a:r>
            <a:r>
              <a:rPr lang="en-US" altLang="ko-KR" sz="3200" b="1" i="1" dirty="0">
                <a:solidFill>
                  <a:srgbClr val="2F6891"/>
                </a:solidFill>
              </a:rPr>
              <a:t>PRESENTATION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26036" y="3416300"/>
            <a:ext cx="1901951" cy="3429000"/>
          </a:xfrm>
          <a:prstGeom prst="rect">
            <a:avLst/>
          </a:prstGeom>
          <a:pattFill prst="wdUpDiag">
            <a:fgClr>
              <a:srgbClr val="85BED7"/>
            </a:fgClr>
            <a:bgClr>
              <a:srgbClr val="B2D6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26029" y="0"/>
            <a:ext cx="3765972" cy="6858000"/>
          </a:xfrm>
          <a:prstGeom prst="rect">
            <a:avLst/>
          </a:prstGeom>
          <a:pattFill prst="wdUpDiag">
            <a:fgClr>
              <a:srgbClr val="85BED7"/>
            </a:fgClr>
            <a:bgClr>
              <a:srgbClr val="B2D6E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23111" y="3337785"/>
            <a:ext cx="2391632" cy="333828"/>
          </a:xfrm>
          <a:prstGeom prst="rect">
            <a:avLst/>
          </a:prstGeom>
          <a:solidFill>
            <a:srgbClr val="2F68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650080" y="3375399"/>
            <a:ext cx="14285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err="1">
                <a:solidFill>
                  <a:prstClr val="white"/>
                </a:solidFill>
              </a:rPr>
              <a:t>wisoft</a:t>
            </a:r>
            <a:r>
              <a:rPr lang="en-US" altLang="ko-KR" sz="1000" dirty="0">
                <a:solidFill>
                  <a:prstClr val="white"/>
                </a:solidFill>
              </a:rPr>
              <a:t> Seongwon Lee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4869256" y="3416300"/>
            <a:ext cx="3549336" cy="3636851"/>
            <a:chOff x="4869256" y="3416300"/>
            <a:chExt cx="3549336" cy="3636851"/>
          </a:xfrm>
          <a:solidFill>
            <a:schemeClr val="bg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6526037" y="3416300"/>
              <a:ext cx="1892555" cy="3025930"/>
              <a:chOff x="7662686" y="1586207"/>
              <a:chExt cx="1686693" cy="2696787"/>
            </a:xfrm>
            <a:grpFill/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  <a:grpFill/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grpFill/>
                <a:ln w="5080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grpFill/>
                <a:ln w="5080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grpFill/>
                <a:ln w="5080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grpFill/>
                <a:ln w="5080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grpFill/>
                <a:ln w="5080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grpFill/>
              <a:ln w="5080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grpFill/>
              <a:ln w="5080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grpFill/>
              <a:ln w="5080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grpFill/>
              <a:ln w="5080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자유형 25"/>
            <p:cNvSpPr/>
            <p:nvPr/>
          </p:nvSpPr>
          <p:spPr>
            <a:xfrm rot="3600000">
              <a:off x="5536767" y="5591680"/>
              <a:ext cx="779879" cy="2104823"/>
            </a:xfrm>
            <a:custGeom>
              <a:avLst/>
              <a:gdLst>
                <a:gd name="connsiteX0" fmla="*/ 0 w 779879"/>
                <a:gd name="connsiteY0" fmla="*/ 0 h 2104823"/>
                <a:gd name="connsiteX1" fmla="*/ 779879 w 779879"/>
                <a:gd name="connsiteY1" fmla="*/ 0 h 2104823"/>
                <a:gd name="connsiteX2" fmla="*/ 779879 w 779879"/>
                <a:gd name="connsiteY2" fmla="*/ 754032 h 2104823"/>
                <a:gd name="connsiteX3" fmla="*/ 0 w 779879"/>
                <a:gd name="connsiteY3" fmla="*/ 2104823 h 210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879" h="2104823">
                  <a:moveTo>
                    <a:pt x="0" y="0"/>
                  </a:moveTo>
                  <a:lnTo>
                    <a:pt x="779879" y="0"/>
                  </a:lnTo>
                  <a:lnTo>
                    <a:pt x="779879" y="754032"/>
                  </a:lnTo>
                  <a:lnTo>
                    <a:pt x="0" y="2104823"/>
                  </a:lnTo>
                  <a:close/>
                </a:path>
              </a:pathLst>
            </a:custGeom>
            <a:grpFill/>
            <a:ln w="50800">
              <a:solidFill>
                <a:srgbClr val="2F68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3600000">
              <a:off x="5488277" y="5705403"/>
              <a:ext cx="728727" cy="1966769"/>
            </a:xfrm>
            <a:custGeom>
              <a:avLst/>
              <a:gdLst>
                <a:gd name="connsiteX0" fmla="*/ 0 w 779879"/>
                <a:gd name="connsiteY0" fmla="*/ 0 h 2104823"/>
                <a:gd name="connsiteX1" fmla="*/ 779879 w 779879"/>
                <a:gd name="connsiteY1" fmla="*/ 0 h 2104823"/>
                <a:gd name="connsiteX2" fmla="*/ 779879 w 779879"/>
                <a:gd name="connsiteY2" fmla="*/ 754032 h 2104823"/>
                <a:gd name="connsiteX3" fmla="*/ 0 w 779879"/>
                <a:gd name="connsiteY3" fmla="*/ 2104823 h 210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879" h="2104823">
                  <a:moveTo>
                    <a:pt x="0" y="0"/>
                  </a:moveTo>
                  <a:lnTo>
                    <a:pt x="779879" y="0"/>
                  </a:lnTo>
                  <a:lnTo>
                    <a:pt x="779879" y="754032"/>
                  </a:lnTo>
                  <a:lnTo>
                    <a:pt x="0" y="2104823"/>
                  </a:lnTo>
                  <a:close/>
                </a:path>
              </a:pathLst>
            </a:cu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70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D3B4BA1-D391-5F4A-A9CC-3458A3B06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80" y="903486"/>
            <a:ext cx="6660059" cy="54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6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74EEAD6-D227-CE46-8752-059A6B2D6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13" y="1034578"/>
            <a:ext cx="8758841" cy="46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6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F630088-A5EE-1B44-A641-34C4D1205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73" y="1110757"/>
            <a:ext cx="8191244" cy="476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3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071B9DA-253F-3943-94A7-40D9F9645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14" y="1227327"/>
            <a:ext cx="10453439" cy="44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6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38E450B-3F69-1D47-B1C8-C1D1EB74A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32" y="970131"/>
            <a:ext cx="7219452" cy="494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28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706C6C3-8BCD-5341-B81D-88B41089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99" y="2037591"/>
            <a:ext cx="5118669" cy="202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4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3C2F2EF-0F37-814A-85F3-C38CD3A4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39" y="1097673"/>
            <a:ext cx="6381040" cy="45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68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2442485" y="2014535"/>
            <a:ext cx="5838758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>
                <a:solidFill>
                  <a:schemeClr val="bg1"/>
                </a:solidFill>
              </a:rPr>
              <a:t>실습해 봅시다</a:t>
            </a:r>
            <a:endParaRPr lang="en-US" altLang="ko-KR" sz="4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26036" y="3416300"/>
            <a:ext cx="1901951" cy="3429000"/>
          </a:xfrm>
          <a:prstGeom prst="rect">
            <a:avLst/>
          </a:prstGeom>
          <a:pattFill prst="diagBrick">
            <a:fgClr>
              <a:srgbClr val="3F89C1"/>
            </a:fgClr>
            <a:bgClr>
              <a:srgbClr val="2F689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26029" y="0"/>
            <a:ext cx="3765972" cy="6858000"/>
          </a:xfrm>
          <a:prstGeom prst="rect">
            <a:avLst/>
          </a:prstGeom>
          <a:pattFill prst="diagBrick">
            <a:fgClr>
              <a:srgbClr val="3F89C1"/>
            </a:fgClr>
            <a:bgClr>
              <a:srgbClr val="2F689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869256" y="3416300"/>
            <a:ext cx="3549336" cy="3636851"/>
            <a:chOff x="4869256" y="3416300"/>
            <a:chExt cx="3549336" cy="3636851"/>
          </a:xfrm>
          <a:solidFill>
            <a:schemeClr val="bg1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6526037" y="3416300"/>
              <a:ext cx="1892555" cy="3025930"/>
              <a:chOff x="7662686" y="1586207"/>
              <a:chExt cx="1686693" cy="2696787"/>
            </a:xfrm>
            <a:grpFill/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  <a:grpFill/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grpFill/>
                <a:ln w="5080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grpFill/>
                <a:ln w="5080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grpFill/>
                <a:ln w="5080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grpFill/>
                <a:ln w="5080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grpFill/>
                <a:ln w="5080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grpFill/>
              <a:ln w="5080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grpFill/>
              <a:ln w="5080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grpFill/>
              <a:ln w="5080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grpFill/>
              <a:ln w="5080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자유형 25"/>
            <p:cNvSpPr/>
            <p:nvPr/>
          </p:nvSpPr>
          <p:spPr>
            <a:xfrm rot="3600000">
              <a:off x="5536767" y="5591680"/>
              <a:ext cx="779879" cy="2104823"/>
            </a:xfrm>
            <a:custGeom>
              <a:avLst/>
              <a:gdLst>
                <a:gd name="connsiteX0" fmla="*/ 0 w 779879"/>
                <a:gd name="connsiteY0" fmla="*/ 0 h 2104823"/>
                <a:gd name="connsiteX1" fmla="*/ 779879 w 779879"/>
                <a:gd name="connsiteY1" fmla="*/ 0 h 2104823"/>
                <a:gd name="connsiteX2" fmla="*/ 779879 w 779879"/>
                <a:gd name="connsiteY2" fmla="*/ 754032 h 2104823"/>
                <a:gd name="connsiteX3" fmla="*/ 0 w 779879"/>
                <a:gd name="connsiteY3" fmla="*/ 2104823 h 210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879" h="2104823">
                  <a:moveTo>
                    <a:pt x="0" y="0"/>
                  </a:moveTo>
                  <a:lnTo>
                    <a:pt x="779879" y="0"/>
                  </a:lnTo>
                  <a:lnTo>
                    <a:pt x="779879" y="754032"/>
                  </a:lnTo>
                  <a:lnTo>
                    <a:pt x="0" y="2104823"/>
                  </a:lnTo>
                  <a:close/>
                </a:path>
              </a:pathLst>
            </a:custGeom>
            <a:grpFill/>
            <a:ln w="50800">
              <a:solidFill>
                <a:srgbClr val="2F68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 rot="3600000">
              <a:off x="5488277" y="5705403"/>
              <a:ext cx="728727" cy="1966769"/>
            </a:xfrm>
            <a:custGeom>
              <a:avLst/>
              <a:gdLst>
                <a:gd name="connsiteX0" fmla="*/ 0 w 779879"/>
                <a:gd name="connsiteY0" fmla="*/ 0 h 2104823"/>
                <a:gd name="connsiteX1" fmla="*/ 779879 w 779879"/>
                <a:gd name="connsiteY1" fmla="*/ 0 h 2104823"/>
                <a:gd name="connsiteX2" fmla="*/ 779879 w 779879"/>
                <a:gd name="connsiteY2" fmla="*/ 754032 h 2104823"/>
                <a:gd name="connsiteX3" fmla="*/ 0 w 779879"/>
                <a:gd name="connsiteY3" fmla="*/ 2104823 h 210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9879" h="2104823">
                  <a:moveTo>
                    <a:pt x="0" y="0"/>
                  </a:moveTo>
                  <a:lnTo>
                    <a:pt x="779879" y="0"/>
                  </a:lnTo>
                  <a:lnTo>
                    <a:pt x="779879" y="754032"/>
                  </a:lnTo>
                  <a:lnTo>
                    <a:pt x="0" y="2104823"/>
                  </a:lnTo>
                  <a:close/>
                </a:path>
              </a:pathLst>
            </a:cu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14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6664F3A-4387-6848-B8D8-934FE7373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423" y="923155"/>
            <a:ext cx="7112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8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2254BFA-1E73-DE4B-8E4E-41687DF8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43" y="2255674"/>
            <a:ext cx="1218423" cy="1218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3DC6F2-F814-B840-A03F-B826E4C5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726" y="2023876"/>
            <a:ext cx="2395072" cy="1471626"/>
          </a:xfrm>
          <a:prstGeom prst="rect">
            <a:avLst/>
          </a:prstGeom>
        </p:spPr>
      </p:pic>
      <p:pic>
        <p:nvPicPr>
          <p:cNvPr id="1026" name="Picture 2" descr="https://jersey.github.io/images/jersey_logo.png">
            <a:hlinkClick r:id="rId4"/>
            <a:extLst>
              <a:ext uri="{FF2B5EF4-FFF2-40B4-BE49-F238E27FC236}">
                <a16:creationId xmlns:a16="http://schemas.microsoft.com/office/drawing/2014/main" id="{25FC9438-9908-7A47-A29E-2A3CE361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026" y="2302108"/>
            <a:ext cx="962902" cy="82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A69F2A8-89B1-CC4A-BA0C-2EDBF7CEB51F}"/>
              </a:ext>
            </a:extLst>
          </p:cNvPr>
          <p:cNvSpPr/>
          <p:nvPr/>
        </p:nvSpPr>
        <p:spPr>
          <a:xfrm>
            <a:off x="6457443" y="2813529"/>
            <a:ext cx="1253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000" b="1" dirty="0">
                <a:solidFill>
                  <a:srgbClr val="E88A43"/>
                </a:solidFill>
                <a:latin typeface="Arial" panose="020B0604020202020204" pitchFamily="34" charset="0"/>
                <a:ea typeface="inherit"/>
                <a:hlinkClick r:id="rId4"/>
              </a:rPr>
              <a:t> </a:t>
            </a:r>
            <a:r>
              <a:rPr lang="ko-KR" altLang="ko-KR" sz="2400" b="1" dirty="0" err="1">
                <a:solidFill>
                  <a:srgbClr val="E88A43"/>
                </a:solidFill>
                <a:latin typeface="Arial" panose="020B0604020202020204" pitchFamily="34" charset="0"/>
                <a:ea typeface="inherit"/>
              </a:rPr>
              <a:t>J</a:t>
            </a:r>
            <a:r>
              <a:rPr lang="ko-KR" altLang="ko-KR" sz="2000" b="1" dirty="0" err="1">
                <a:solidFill>
                  <a:srgbClr val="E88A43"/>
                </a:solidFill>
                <a:latin typeface="Arial" panose="020B0604020202020204" pitchFamily="34" charset="0"/>
                <a:ea typeface="inherit"/>
              </a:rPr>
              <a:t>e</a:t>
            </a:r>
            <a:r>
              <a:rPr lang="ko-KR" altLang="ko-KR" sz="2000" b="1" dirty="0" err="1">
                <a:solidFill>
                  <a:srgbClr val="E88A43"/>
                </a:solidFill>
                <a:latin typeface="Arial" panose="020B0604020202020204" pitchFamily="34" charset="0"/>
                <a:ea typeface="inherit"/>
                <a:hlinkClick r:id="rId4"/>
              </a:rPr>
              <a:t>rsey</a:t>
            </a:r>
            <a:endParaRPr lang="ko-KR" altLang="en-US" sz="20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3887AE-9866-3843-B1C5-7966CDA1B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933" y="4003433"/>
            <a:ext cx="4481015" cy="12524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803B0C-D12C-8647-965E-E4F591217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2977" y="2355657"/>
            <a:ext cx="35941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2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ABD053D-96DC-B34E-B133-A135908C9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64" y="802055"/>
            <a:ext cx="6815540" cy="454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47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8785436-1AE7-544F-91DD-6423ED068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72" y="2017907"/>
            <a:ext cx="10032810" cy="19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8D7209F-62BB-D543-BC10-A569B6297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61" y="1821523"/>
            <a:ext cx="9928746" cy="229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52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BBAC5444-DADF-A549-926D-4568C6F27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65" y="843045"/>
            <a:ext cx="7383772" cy="543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27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A950B37-EFEB-8940-813A-F6EAF3C61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52" y="1707693"/>
            <a:ext cx="10581564" cy="24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3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364719" y="146683"/>
            <a:ext cx="5838758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rgbClr val="2F6891"/>
                </a:solidFill>
              </a:rPr>
              <a:t>API SERVER </a:t>
            </a:r>
            <a:r>
              <a:rPr lang="en-US" altLang="ko-KR" sz="2800" b="1" i="1" dirty="0">
                <a:solidFill>
                  <a:srgbClr val="2F6891"/>
                </a:solidFill>
              </a:rPr>
              <a:t>PRESENTATION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0" y="6008627"/>
            <a:ext cx="12208268" cy="863740"/>
            <a:chOff x="0" y="6008627"/>
            <a:chExt cx="12208268" cy="863740"/>
          </a:xfrm>
        </p:grpSpPr>
        <p:sp>
          <p:nvSpPr>
            <p:cNvPr id="19" name="직사각형 18"/>
            <p:cNvSpPr/>
            <p:nvPr/>
          </p:nvSpPr>
          <p:spPr>
            <a:xfrm>
              <a:off x="0" y="6433899"/>
              <a:ext cx="12208268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539108" y="6008627"/>
              <a:ext cx="2669160" cy="438468"/>
            </a:xfrm>
            <a:prstGeom prst="rect">
              <a:avLst/>
            </a:prstGeom>
            <a:pattFill prst="dotGrid">
              <a:fgClr>
                <a:srgbClr val="85BED7"/>
              </a:fgClr>
              <a:bgClr>
                <a:srgbClr val="B2D6E6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그룹 37"/>
            <p:cNvGrpSpPr/>
            <p:nvPr/>
          </p:nvGrpSpPr>
          <p:grpSpPr>
            <a:xfrm rot="16200000">
              <a:off x="9666447" y="5881288"/>
              <a:ext cx="425272" cy="679949"/>
              <a:chOff x="7662686" y="1586207"/>
              <a:chExt cx="1686693" cy="2696787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7662686" y="1586207"/>
                <a:ext cx="1686693" cy="889301"/>
                <a:chOff x="2461137" y="2178363"/>
                <a:chExt cx="6437364" cy="3394069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2461137" y="2178363"/>
                  <a:ext cx="6437364" cy="31852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>
                  <a:off x="2461137" y="2496884"/>
                  <a:ext cx="6437364" cy="760973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2" name="사다리꼴 1031"/>
                <p:cNvSpPr/>
                <p:nvPr/>
              </p:nvSpPr>
              <p:spPr>
                <a:xfrm flipV="1">
                  <a:off x="4294248" y="3257857"/>
                  <a:ext cx="2771141" cy="1010164"/>
                </a:xfrm>
                <a:prstGeom prst="trapezoid">
                  <a:avLst>
                    <a:gd name="adj" fmla="val 98547"/>
                  </a:avLst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>
                  <a:off x="5334537" y="4268021"/>
                  <a:ext cx="690562" cy="1304411"/>
                </a:xfrm>
                <a:prstGeom prst="rect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34" name="타원 1033"/>
                <p:cNvSpPr/>
                <p:nvPr/>
              </p:nvSpPr>
              <p:spPr>
                <a:xfrm>
                  <a:off x="5510212" y="3593333"/>
                  <a:ext cx="339211" cy="339211"/>
                </a:xfrm>
                <a:prstGeom prst="ellipse">
                  <a:avLst/>
                </a:prstGeom>
                <a:solidFill>
                  <a:srgbClr val="B2D6E6"/>
                </a:solidFill>
                <a:ln w="19050">
                  <a:solidFill>
                    <a:srgbClr val="2F689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" name="직사각형 9"/>
              <p:cNvSpPr/>
              <p:nvPr/>
            </p:nvSpPr>
            <p:spPr>
              <a:xfrm>
                <a:off x="8329298" y="2475508"/>
                <a:ext cx="343404" cy="220003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329298" y="2695511"/>
                <a:ext cx="343404" cy="1533589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5"/>
              <p:cNvSpPr>
                <a:spLocks/>
              </p:cNvSpPr>
              <p:nvPr/>
            </p:nvSpPr>
            <p:spPr bwMode="auto">
              <a:xfrm rot="3600000">
                <a:off x="8002806" y="3100216"/>
                <a:ext cx="917575" cy="939800"/>
              </a:xfrm>
              <a:custGeom>
                <a:avLst/>
                <a:gdLst>
                  <a:gd name="T0" fmla="*/ 1722 w 1732"/>
                  <a:gd name="T1" fmla="*/ 596 h 1776"/>
                  <a:gd name="T2" fmla="*/ 1709 w 1732"/>
                  <a:gd name="T3" fmla="*/ 499 h 1776"/>
                  <a:gd name="T4" fmla="*/ 1662 w 1732"/>
                  <a:gd name="T5" fmla="*/ 408 h 1776"/>
                  <a:gd name="T6" fmla="*/ 1546 w 1732"/>
                  <a:gd name="T7" fmla="*/ 325 h 1776"/>
                  <a:gd name="T8" fmla="*/ 1423 w 1732"/>
                  <a:gd name="T9" fmla="*/ 289 h 1776"/>
                  <a:gd name="T10" fmla="*/ 1394 w 1732"/>
                  <a:gd name="T11" fmla="*/ 238 h 1776"/>
                  <a:gd name="T12" fmla="*/ 1290 w 1732"/>
                  <a:gd name="T13" fmla="*/ 132 h 1776"/>
                  <a:gd name="T14" fmla="*/ 1176 w 1732"/>
                  <a:gd name="T15" fmla="*/ 117 h 1776"/>
                  <a:gd name="T16" fmla="*/ 1074 w 1732"/>
                  <a:gd name="T17" fmla="*/ 149 h 1776"/>
                  <a:gd name="T18" fmla="*/ 1055 w 1732"/>
                  <a:gd name="T19" fmla="*/ 127 h 1776"/>
                  <a:gd name="T20" fmla="*/ 1000 w 1732"/>
                  <a:gd name="T21" fmla="*/ 54 h 1776"/>
                  <a:gd name="T22" fmla="*/ 924 w 1732"/>
                  <a:gd name="T23" fmla="*/ 8 h 1776"/>
                  <a:gd name="T24" fmla="*/ 803 w 1732"/>
                  <a:gd name="T25" fmla="*/ 11 h 1776"/>
                  <a:gd name="T26" fmla="*/ 699 w 1732"/>
                  <a:gd name="T27" fmla="*/ 60 h 1776"/>
                  <a:gd name="T28" fmla="*/ 659 w 1732"/>
                  <a:gd name="T29" fmla="*/ 57 h 1776"/>
                  <a:gd name="T30" fmla="*/ 547 w 1732"/>
                  <a:gd name="T31" fmla="*/ 44 h 1776"/>
                  <a:gd name="T32" fmla="*/ 443 w 1732"/>
                  <a:gd name="T33" fmla="*/ 65 h 1776"/>
                  <a:gd name="T34" fmla="*/ 343 w 1732"/>
                  <a:gd name="T35" fmla="*/ 152 h 1776"/>
                  <a:gd name="T36" fmla="*/ 299 w 1732"/>
                  <a:gd name="T37" fmla="*/ 258 h 1776"/>
                  <a:gd name="T38" fmla="*/ 290 w 1732"/>
                  <a:gd name="T39" fmla="*/ 310 h 1776"/>
                  <a:gd name="T40" fmla="*/ 280 w 1732"/>
                  <a:gd name="T41" fmla="*/ 635 h 1776"/>
                  <a:gd name="T42" fmla="*/ 276 w 1732"/>
                  <a:gd name="T43" fmla="*/ 642 h 1776"/>
                  <a:gd name="T44" fmla="*/ 232 w 1732"/>
                  <a:gd name="T45" fmla="*/ 578 h 1776"/>
                  <a:gd name="T46" fmla="*/ 160 w 1732"/>
                  <a:gd name="T47" fmla="*/ 584 h 1776"/>
                  <a:gd name="T48" fmla="*/ 116 w 1732"/>
                  <a:gd name="T49" fmla="*/ 614 h 1776"/>
                  <a:gd name="T50" fmla="*/ 38 w 1732"/>
                  <a:gd name="T51" fmla="*/ 721 h 1776"/>
                  <a:gd name="T52" fmla="*/ 0 w 1732"/>
                  <a:gd name="T53" fmla="*/ 839 h 1776"/>
                  <a:gd name="T54" fmla="*/ 16 w 1732"/>
                  <a:gd name="T55" fmla="*/ 956 h 1776"/>
                  <a:gd name="T56" fmla="*/ 49 w 1732"/>
                  <a:gd name="T57" fmla="*/ 1011 h 1776"/>
                  <a:gd name="T58" fmla="*/ 251 w 1732"/>
                  <a:gd name="T59" fmla="*/ 1277 h 1776"/>
                  <a:gd name="T60" fmla="*/ 538 w 1732"/>
                  <a:gd name="T61" fmla="*/ 1584 h 1776"/>
                  <a:gd name="T62" fmla="*/ 594 w 1732"/>
                  <a:gd name="T63" fmla="*/ 1645 h 1776"/>
                  <a:gd name="T64" fmla="*/ 617 w 1732"/>
                  <a:gd name="T65" fmla="*/ 1707 h 1776"/>
                  <a:gd name="T66" fmla="*/ 598 w 1732"/>
                  <a:gd name="T67" fmla="*/ 1764 h 1776"/>
                  <a:gd name="T68" fmla="*/ 1528 w 1732"/>
                  <a:gd name="T69" fmla="*/ 1776 h 1776"/>
                  <a:gd name="T70" fmla="*/ 1598 w 1732"/>
                  <a:gd name="T71" fmla="*/ 1566 h 1776"/>
                  <a:gd name="T72" fmla="*/ 1670 w 1732"/>
                  <a:gd name="T73" fmla="*/ 1364 h 1776"/>
                  <a:gd name="T74" fmla="*/ 1724 w 1732"/>
                  <a:gd name="T75" fmla="*/ 1037 h 1776"/>
                  <a:gd name="T76" fmla="*/ 1722 w 1732"/>
                  <a:gd name="T77" fmla="*/ 642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32" h="1776">
                    <a:moveTo>
                      <a:pt x="1719" y="623"/>
                    </a:moveTo>
                    <a:lnTo>
                      <a:pt x="1722" y="596"/>
                    </a:lnTo>
                    <a:lnTo>
                      <a:pt x="1719" y="544"/>
                    </a:lnTo>
                    <a:lnTo>
                      <a:pt x="1709" y="499"/>
                    </a:lnTo>
                    <a:lnTo>
                      <a:pt x="1693" y="459"/>
                    </a:lnTo>
                    <a:lnTo>
                      <a:pt x="1662" y="408"/>
                    </a:lnTo>
                    <a:lnTo>
                      <a:pt x="1607" y="358"/>
                    </a:lnTo>
                    <a:lnTo>
                      <a:pt x="1546" y="325"/>
                    </a:lnTo>
                    <a:lnTo>
                      <a:pt x="1489" y="303"/>
                    </a:lnTo>
                    <a:lnTo>
                      <a:pt x="1423" y="289"/>
                    </a:lnTo>
                    <a:lnTo>
                      <a:pt x="1412" y="287"/>
                    </a:lnTo>
                    <a:lnTo>
                      <a:pt x="1394" y="238"/>
                    </a:lnTo>
                    <a:lnTo>
                      <a:pt x="1345" y="170"/>
                    </a:lnTo>
                    <a:lnTo>
                      <a:pt x="1290" y="132"/>
                    </a:lnTo>
                    <a:lnTo>
                      <a:pt x="1232" y="116"/>
                    </a:lnTo>
                    <a:lnTo>
                      <a:pt x="1176" y="117"/>
                    </a:lnTo>
                    <a:lnTo>
                      <a:pt x="1127" y="127"/>
                    </a:lnTo>
                    <a:lnTo>
                      <a:pt x="1074" y="149"/>
                    </a:lnTo>
                    <a:lnTo>
                      <a:pt x="1067" y="153"/>
                    </a:lnTo>
                    <a:lnTo>
                      <a:pt x="1055" y="127"/>
                    </a:lnTo>
                    <a:lnTo>
                      <a:pt x="1029" y="85"/>
                    </a:lnTo>
                    <a:lnTo>
                      <a:pt x="1000" y="54"/>
                    </a:lnTo>
                    <a:lnTo>
                      <a:pt x="970" y="31"/>
                    </a:lnTo>
                    <a:lnTo>
                      <a:pt x="924" y="8"/>
                    </a:lnTo>
                    <a:lnTo>
                      <a:pt x="862" y="0"/>
                    </a:lnTo>
                    <a:lnTo>
                      <a:pt x="803" y="11"/>
                    </a:lnTo>
                    <a:lnTo>
                      <a:pt x="753" y="31"/>
                    </a:lnTo>
                    <a:lnTo>
                      <a:pt x="699" y="60"/>
                    </a:lnTo>
                    <a:lnTo>
                      <a:pt x="692" y="67"/>
                    </a:lnTo>
                    <a:lnTo>
                      <a:pt x="659" y="57"/>
                    </a:lnTo>
                    <a:lnTo>
                      <a:pt x="600" y="47"/>
                    </a:lnTo>
                    <a:lnTo>
                      <a:pt x="547" y="44"/>
                    </a:lnTo>
                    <a:lnTo>
                      <a:pt x="500" y="48"/>
                    </a:lnTo>
                    <a:lnTo>
                      <a:pt x="443" y="65"/>
                    </a:lnTo>
                    <a:lnTo>
                      <a:pt x="384" y="104"/>
                    </a:lnTo>
                    <a:lnTo>
                      <a:pt x="343" y="152"/>
                    </a:lnTo>
                    <a:lnTo>
                      <a:pt x="317" y="201"/>
                    </a:lnTo>
                    <a:lnTo>
                      <a:pt x="299" y="258"/>
                    </a:lnTo>
                    <a:lnTo>
                      <a:pt x="299" y="268"/>
                    </a:lnTo>
                    <a:lnTo>
                      <a:pt x="290" y="310"/>
                    </a:lnTo>
                    <a:lnTo>
                      <a:pt x="281" y="439"/>
                    </a:lnTo>
                    <a:lnTo>
                      <a:pt x="280" y="635"/>
                    </a:lnTo>
                    <a:lnTo>
                      <a:pt x="281" y="673"/>
                    </a:lnTo>
                    <a:lnTo>
                      <a:pt x="276" y="642"/>
                    </a:lnTo>
                    <a:lnTo>
                      <a:pt x="257" y="600"/>
                    </a:lnTo>
                    <a:lnTo>
                      <a:pt x="232" y="578"/>
                    </a:lnTo>
                    <a:lnTo>
                      <a:pt x="204" y="573"/>
                    </a:lnTo>
                    <a:lnTo>
                      <a:pt x="160" y="584"/>
                    </a:lnTo>
                    <a:lnTo>
                      <a:pt x="120" y="610"/>
                    </a:lnTo>
                    <a:lnTo>
                      <a:pt x="116" y="614"/>
                    </a:lnTo>
                    <a:lnTo>
                      <a:pt x="84" y="652"/>
                    </a:lnTo>
                    <a:lnTo>
                      <a:pt x="38" y="721"/>
                    </a:lnTo>
                    <a:lnTo>
                      <a:pt x="12" y="784"/>
                    </a:lnTo>
                    <a:lnTo>
                      <a:pt x="0" y="839"/>
                    </a:lnTo>
                    <a:lnTo>
                      <a:pt x="0" y="905"/>
                    </a:lnTo>
                    <a:lnTo>
                      <a:pt x="16" y="956"/>
                    </a:lnTo>
                    <a:lnTo>
                      <a:pt x="19" y="960"/>
                    </a:lnTo>
                    <a:lnTo>
                      <a:pt x="49" y="1011"/>
                    </a:lnTo>
                    <a:lnTo>
                      <a:pt x="124" y="1117"/>
                    </a:lnTo>
                    <a:lnTo>
                      <a:pt x="251" y="1277"/>
                    </a:lnTo>
                    <a:lnTo>
                      <a:pt x="493" y="1540"/>
                    </a:lnTo>
                    <a:lnTo>
                      <a:pt x="538" y="1584"/>
                    </a:lnTo>
                    <a:lnTo>
                      <a:pt x="562" y="1606"/>
                    </a:lnTo>
                    <a:lnTo>
                      <a:pt x="594" y="1645"/>
                    </a:lnTo>
                    <a:lnTo>
                      <a:pt x="611" y="1678"/>
                    </a:lnTo>
                    <a:lnTo>
                      <a:pt x="617" y="1707"/>
                    </a:lnTo>
                    <a:lnTo>
                      <a:pt x="613" y="1740"/>
                    </a:lnTo>
                    <a:lnTo>
                      <a:pt x="598" y="1764"/>
                    </a:lnTo>
                    <a:lnTo>
                      <a:pt x="595" y="1767"/>
                    </a:lnTo>
                    <a:lnTo>
                      <a:pt x="1528" y="1776"/>
                    </a:lnTo>
                    <a:lnTo>
                      <a:pt x="1578" y="1603"/>
                    </a:lnTo>
                    <a:lnTo>
                      <a:pt x="1598" y="1566"/>
                    </a:lnTo>
                    <a:lnTo>
                      <a:pt x="1631" y="1486"/>
                    </a:lnTo>
                    <a:lnTo>
                      <a:pt x="1670" y="1364"/>
                    </a:lnTo>
                    <a:lnTo>
                      <a:pt x="1706" y="1197"/>
                    </a:lnTo>
                    <a:lnTo>
                      <a:pt x="1724" y="1037"/>
                    </a:lnTo>
                    <a:lnTo>
                      <a:pt x="1732" y="822"/>
                    </a:lnTo>
                    <a:lnTo>
                      <a:pt x="1722" y="642"/>
                    </a:lnTo>
                    <a:lnTo>
                      <a:pt x="1719" y="623"/>
                    </a:lnTo>
                    <a:close/>
                  </a:path>
                </a:pathLst>
              </a:custGeom>
              <a:solidFill>
                <a:srgbClr val="B1D6E6"/>
              </a:solidFill>
              <a:ln w="19050">
                <a:solidFill>
                  <a:srgbClr val="2F689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 rot="3600000">
                <a:off x="7696486" y="3806690"/>
                <a:ext cx="695048" cy="257560"/>
              </a:xfrm>
              <a:prstGeom prst="rect">
                <a:avLst/>
              </a:prstGeom>
              <a:solidFill>
                <a:srgbClr val="B2D6E6"/>
              </a:solidFill>
              <a:ln w="19050">
                <a:solidFill>
                  <a:srgbClr val="2F68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3055B7B-5107-1C44-98FA-D18BF0EA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62" y="1447041"/>
            <a:ext cx="10637143" cy="33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59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55</Words>
  <Application>Microsoft Macintosh PowerPoint</Application>
  <PresentationFormat>와이드스크린</PresentationFormat>
  <Paragraphs>19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inherit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seongwon lee</cp:lastModifiedBy>
  <cp:revision>17</cp:revision>
  <dcterms:created xsi:type="dcterms:W3CDTF">2018-05-03T08:41:25Z</dcterms:created>
  <dcterms:modified xsi:type="dcterms:W3CDTF">2018-05-09T06:22:33Z</dcterms:modified>
</cp:coreProperties>
</file>